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13"/>
  </p:notesMasterIdLst>
  <p:handoutMasterIdLst>
    <p:handoutMasterId r:id="rId14"/>
  </p:handoutMasterIdLst>
  <p:sldIdLst>
    <p:sldId id="283" r:id="rId5"/>
    <p:sldId id="284" r:id="rId6"/>
    <p:sldId id="292" r:id="rId7"/>
    <p:sldId id="301" r:id="rId8"/>
    <p:sldId id="302" r:id="rId9"/>
    <p:sldId id="304" r:id="rId10"/>
    <p:sldId id="303" r:id="rId11"/>
    <p:sldId id="30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3A3DA"/>
    <a:srgbClr val="FFFFFF"/>
    <a:srgbClr val="FFE9A3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0CDA2-A985-40F0-B7E9-E81CD79614D5}" v="1209" dt="2025-08-10T10:58:22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inde Laarhoven" userId="40e139e6-1b24-47ff-9631-c2042e4fbfc6" providerId="ADAL" clId="{EF40CDA2-A985-40F0-B7E9-E81CD79614D5}"/>
    <pc:docChg chg="undo custSel addSld delSld modSld sldOrd">
      <pc:chgData name="Jorinde Laarhoven" userId="40e139e6-1b24-47ff-9631-c2042e4fbfc6" providerId="ADAL" clId="{EF40CDA2-A985-40F0-B7E9-E81CD79614D5}" dt="2025-08-10T10:59:50.921" v="1394"/>
      <pc:docMkLst>
        <pc:docMk/>
      </pc:docMkLst>
      <pc:sldChg chg="modSp mod modAnim">
        <pc:chgData name="Jorinde Laarhoven" userId="40e139e6-1b24-47ff-9631-c2042e4fbfc6" providerId="ADAL" clId="{EF40CDA2-A985-40F0-B7E9-E81CD79614D5}" dt="2025-08-10T10:39:25.948" v="1047"/>
        <pc:sldMkLst>
          <pc:docMk/>
          <pc:sldMk cId="3063764060" sldId="284"/>
        </pc:sldMkLst>
        <pc:spChg chg="mod">
          <ac:chgData name="Jorinde Laarhoven" userId="40e139e6-1b24-47ff-9631-c2042e4fbfc6" providerId="ADAL" clId="{EF40CDA2-A985-40F0-B7E9-E81CD79614D5}" dt="2025-08-09T13:00:54.456" v="107" actId="20577"/>
          <ac:spMkLst>
            <pc:docMk/>
            <pc:sldMk cId="3063764060" sldId="284"/>
            <ac:spMk id="6" creationId="{C13BDF9C-6100-E8B3-AA03-6DBBC40B324A}"/>
          </ac:spMkLst>
        </pc:spChg>
        <pc:picChg chg="mod">
          <ac:chgData name="Jorinde Laarhoven" userId="40e139e6-1b24-47ff-9631-c2042e4fbfc6" providerId="ADAL" clId="{EF40CDA2-A985-40F0-B7E9-E81CD79614D5}" dt="2025-08-09T13:01:00.443" v="108" actId="1076"/>
          <ac:picMkLst>
            <pc:docMk/>
            <pc:sldMk cId="3063764060" sldId="284"/>
            <ac:picMk id="10" creationId="{33FD3DAB-A7DD-5C82-F5D7-CB72E3EE4724}"/>
          </ac:picMkLst>
        </pc:picChg>
        <pc:picChg chg="mod">
          <ac:chgData name="Jorinde Laarhoven" userId="40e139e6-1b24-47ff-9631-c2042e4fbfc6" providerId="ADAL" clId="{EF40CDA2-A985-40F0-B7E9-E81CD79614D5}" dt="2025-08-09T13:01:05.091" v="109" actId="1076"/>
          <ac:picMkLst>
            <pc:docMk/>
            <pc:sldMk cId="3063764060" sldId="284"/>
            <ac:picMk id="1028" creationId="{7B568FE9-1A0A-82E6-7BC8-D0A5BC1583F1}"/>
          </ac:picMkLst>
        </pc:picChg>
      </pc:sldChg>
      <pc:sldChg chg="delSp modSp mod modAnim">
        <pc:chgData name="Jorinde Laarhoven" userId="40e139e6-1b24-47ff-9631-c2042e4fbfc6" providerId="ADAL" clId="{EF40CDA2-A985-40F0-B7E9-E81CD79614D5}" dt="2025-08-10T10:46:16.184" v="1119"/>
        <pc:sldMkLst>
          <pc:docMk/>
          <pc:sldMk cId="1171829132" sldId="292"/>
        </pc:sldMkLst>
        <pc:spChg chg="mod">
          <ac:chgData name="Jorinde Laarhoven" userId="40e139e6-1b24-47ff-9631-c2042e4fbfc6" providerId="ADAL" clId="{EF40CDA2-A985-40F0-B7E9-E81CD79614D5}" dt="2025-08-10T10:46:07.605" v="1117" actId="20577"/>
          <ac:spMkLst>
            <pc:docMk/>
            <pc:sldMk cId="1171829132" sldId="292"/>
            <ac:spMk id="3" creationId="{1380DF2C-F2A7-6795-DECC-7146D6183B9A}"/>
          </ac:spMkLst>
        </pc:spChg>
        <pc:spChg chg="mod">
          <ac:chgData name="Jorinde Laarhoven" userId="40e139e6-1b24-47ff-9631-c2042e4fbfc6" providerId="ADAL" clId="{EF40CDA2-A985-40F0-B7E9-E81CD79614D5}" dt="2025-08-09T13:15:27.189" v="553" actId="1035"/>
          <ac:spMkLst>
            <pc:docMk/>
            <pc:sldMk cId="1171829132" sldId="292"/>
            <ac:spMk id="6" creationId="{6F8777CE-D7CB-4E1A-1612-BF3D5B1002BE}"/>
          </ac:spMkLst>
        </pc:spChg>
        <pc:picChg chg="mod">
          <ac:chgData name="Jorinde Laarhoven" userId="40e139e6-1b24-47ff-9631-c2042e4fbfc6" providerId="ADAL" clId="{EF40CDA2-A985-40F0-B7E9-E81CD79614D5}" dt="2025-08-09T13:15:27.189" v="553" actId="1035"/>
          <ac:picMkLst>
            <pc:docMk/>
            <pc:sldMk cId="1171829132" sldId="292"/>
            <ac:picMk id="4" creationId="{89F4A640-4405-BEE5-C457-D6410C65822A}"/>
          </ac:picMkLst>
        </pc:picChg>
        <pc:picChg chg="del">
          <ac:chgData name="Jorinde Laarhoven" userId="40e139e6-1b24-47ff-9631-c2042e4fbfc6" providerId="ADAL" clId="{EF40CDA2-A985-40F0-B7E9-E81CD79614D5}" dt="2025-08-09T13:10:09.812" v="439" actId="478"/>
          <ac:picMkLst>
            <pc:docMk/>
            <pc:sldMk cId="1171829132" sldId="292"/>
            <ac:picMk id="7" creationId="{378BE6EC-71D6-12D0-54C8-64216929C1BB}"/>
          </ac:picMkLst>
        </pc:picChg>
      </pc:sldChg>
      <pc:sldChg chg="del">
        <pc:chgData name="Jorinde Laarhoven" userId="40e139e6-1b24-47ff-9631-c2042e4fbfc6" providerId="ADAL" clId="{EF40CDA2-A985-40F0-B7E9-E81CD79614D5}" dt="2025-08-09T13:24:21.332" v="754" actId="47"/>
        <pc:sldMkLst>
          <pc:docMk/>
          <pc:sldMk cId="2985962014" sldId="293"/>
        </pc:sldMkLst>
      </pc:sldChg>
      <pc:sldChg chg="modSp del mod">
        <pc:chgData name="Jorinde Laarhoven" userId="40e139e6-1b24-47ff-9631-c2042e4fbfc6" providerId="ADAL" clId="{EF40CDA2-A985-40F0-B7E9-E81CD79614D5}" dt="2025-08-10T10:35:46.710" v="904" actId="47"/>
        <pc:sldMkLst>
          <pc:docMk/>
          <pc:sldMk cId="2386116370" sldId="294"/>
        </pc:sldMkLst>
        <pc:spChg chg="mod">
          <ac:chgData name="Jorinde Laarhoven" userId="40e139e6-1b24-47ff-9631-c2042e4fbfc6" providerId="ADAL" clId="{EF40CDA2-A985-40F0-B7E9-E81CD79614D5}" dt="2025-08-10T10:34:49.181" v="849" actId="13926"/>
          <ac:spMkLst>
            <pc:docMk/>
            <pc:sldMk cId="2386116370" sldId="294"/>
            <ac:spMk id="2" creationId="{A48D9982-8076-CD7C-F401-C0275CAF2E10}"/>
          </ac:spMkLst>
        </pc:spChg>
      </pc:sldChg>
      <pc:sldChg chg="modSp del mod">
        <pc:chgData name="Jorinde Laarhoven" userId="40e139e6-1b24-47ff-9631-c2042e4fbfc6" providerId="ADAL" clId="{EF40CDA2-A985-40F0-B7E9-E81CD79614D5}" dt="2025-08-10T10:59:47.421" v="1392" actId="47"/>
        <pc:sldMkLst>
          <pc:docMk/>
          <pc:sldMk cId="2599087442" sldId="295"/>
        </pc:sldMkLst>
        <pc:spChg chg="mod">
          <ac:chgData name="Jorinde Laarhoven" userId="40e139e6-1b24-47ff-9631-c2042e4fbfc6" providerId="ADAL" clId="{EF40CDA2-A985-40F0-B7E9-E81CD79614D5}" dt="2025-08-09T13:24:34.404" v="756" actId="13926"/>
          <ac:spMkLst>
            <pc:docMk/>
            <pc:sldMk cId="2599087442" sldId="295"/>
            <ac:spMk id="2" creationId="{F2A8610B-EB00-AAE7-96D6-A87078FE84EC}"/>
          </ac:spMkLst>
        </pc:spChg>
        <pc:spChg chg="mod">
          <ac:chgData name="Jorinde Laarhoven" userId="40e139e6-1b24-47ff-9631-c2042e4fbfc6" providerId="ADAL" clId="{EF40CDA2-A985-40F0-B7E9-E81CD79614D5}" dt="2025-08-10T10:35:21.349" v="902" actId="20577"/>
          <ac:spMkLst>
            <pc:docMk/>
            <pc:sldMk cId="2599087442" sldId="295"/>
            <ac:spMk id="3" creationId="{EC056B1E-7537-36BB-7AE3-79DDE91A7644}"/>
          </ac:spMkLst>
        </pc:spChg>
      </pc:sldChg>
      <pc:sldChg chg="addSp delSp modSp add mod delAnim modAnim">
        <pc:chgData name="Jorinde Laarhoven" userId="40e139e6-1b24-47ff-9631-c2042e4fbfc6" providerId="ADAL" clId="{EF40CDA2-A985-40F0-B7E9-E81CD79614D5}" dt="2025-08-10T10:45:31.352" v="1101"/>
        <pc:sldMkLst>
          <pc:docMk/>
          <pc:sldMk cId="2461819515" sldId="301"/>
        </pc:sldMkLst>
        <pc:spChg chg="mod">
          <ac:chgData name="Jorinde Laarhoven" userId="40e139e6-1b24-47ff-9631-c2042e4fbfc6" providerId="ADAL" clId="{EF40CDA2-A985-40F0-B7E9-E81CD79614D5}" dt="2025-08-10T10:45:27.227" v="1099" actId="113"/>
          <ac:spMkLst>
            <pc:docMk/>
            <pc:sldMk cId="2461819515" sldId="301"/>
            <ac:spMk id="3" creationId="{9C5F7C90-8CCC-6302-66E8-7D248A9709C2}"/>
          </ac:spMkLst>
        </pc:spChg>
        <pc:spChg chg="mod">
          <ac:chgData name="Jorinde Laarhoven" userId="40e139e6-1b24-47ff-9631-c2042e4fbfc6" providerId="ADAL" clId="{EF40CDA2-A985-40F0-B7E9-E81CD79614D5}" dt="2025-08-09T13:21:50.893" v="713" actId="1076"/>
          <ac:spMkLst>
            <pc:docMk/>
            <pc:sldMk cId="2461819515" sldId="301"/>
            <ac:spMk id="6" creationId="{03C69EB6-73D6-DEB9-7EF4-4BAAD485CBA4}"/>
          </ac:spMkLst>
        </pc:spChg>
        <pc:picChg chg="del">
          <ac:chgData name="Jorinde Laarhoven" userId="40e139e6-1b24-47ff-9631-c2042e4fbfc6" providerId="ADAL" clId="{EF40CDA2-A985-40F0-B7E9-E81CD79614D5}" dt="2025-08-09T13:21:29.206" v="710" actId="478"/>
          <ac:picMkLst>
            <pc:docMk/>
            <pc:sldMk cId="2461819515" sldId="301"/>
            <ac:picMk id="4" creationId="{5AFC805D-E72E-253B-E45D-C80D98C13EBA}"/>
          </ac:picMkLst>
        </pc:picChg>
        <pc:picChg chg="add mod">
          <ac:chgData name="Jorinde Laarhoven" userId="40e139e6-1b24-47ff-9631-c2042e4fbfc6" providerId="ADAL" clId="{EF40CDA2-A985-40F0-B7E9-E81CD79614D5}" dt="2025-08-09T13:21:40.667" v="712" actId="1076"/>
          <ac:picMkLst>
            <pc:docMk/>
            <pc:sldMk cId="2461819515" sldId="301"/>
            <ac:picMk id="5" creationId="{A6A745D9-5F02-9D8B-3CC4-4F3A2169A8B3}"/>
          </ac:picMkLst>
        </pc:picChg>
      </pc:sldChg>
      <pc:sldChg chg="add del">
        <pc:chgData name="Jorinde Laarhoven" userId="40e139e6-1b24-47ff-9631-c2042e4fbfc6" providerId="ADAL" clId="{EF40CDA2-A985-40F0-B7E9-E81CD79614D5}" dt="2025-08-09T13:19:08.602" v="672" actId="47"/>
        <pc:sldMkLst>
          <pc:docMk/>
          <pc:sldMk cId="3481228230" sldId="301"/>
        </pc:sldMkLst>
      </pc:sldChg>
      <pc:sldChg chg="modSp add mod modAnim">
        <pc:chgData name="Jorinde Laarhoven" userId="40e139e6-1b24-47ff-9631-c2042e4fbfc6" providerId="ADAL" clId="{EF40CDA2-A985-40F0-B7E9-E81CD79614D5}" dt="2025-08-10T10:53:00.604" v="1262"/>
        <pc:sldMkLst>
          <pc:docMk/>
          <pc:sldMk cId="92217806" sldId="302"/>
        </pc:sldMkLst>
        <pc:spChg chg="mod">
          <ac:chgData name="Jorinde Laarhoven" userId="40e139e6-1b24-47ff-9631-c2042e4fbfc6" providerId="ADAL" clId="{EF40CDA2-A985-40F0-B7E9-E81CD79614D5}" dt="2025-08-10T10:52:27.438" v="1260" actId="20577"/>
          <ac:spMkLst>
            <pc:docMk/>
            <pc:sldMk cId="92217806" sldId="302"/>
            <ac:spMk id="3" creationId="{B96994A1-1AA2-4F8B-1ECD-1927966B26E2}"/>
          </ac:spMkLst>
        </pc:spChg>
        <pc:spChg chg="mod">
          <ac:chgData name="Jorinde Laarhoven" userId="40e139e6-1b24-47ff-9631-c2042e4fbfc6" providerId="ADAL" clId="{EF40CDA2-A985-40F0-B7E9-E81CD79614D5}" dt="2025-08-10T10:32:41.383" v="808" actId="1038"/>
          <ac:spMkLst>
            <pc:docMk/>
            <pc:sldMk cId="92217806" sldId="302"/>
            <ac:spMk id="6" creationId="{17AAC114-4EE5-360A-6851-AC87B2BA6AA8}"/>
          </ac:spMkLst>
        </pc:spChg>
        <pc:picChg chg="mod">
          <ac:chgData name="Jorinde Laarhoven" userId="40e139e6-1b24-47ff-9631-c2042e4fbfc6" providerId="ADAL" clId="{EF40CDA2-A985-40F0-B7E9-E81CD79614D5}" dt="2025-08-10T10:32:35.947" v="771" actId="171"/>
          <ac:picMkLst>
            <pc:docMk/>
            <pc:sldMk cId="92217806" sldId="302"/>
            <ac:picMk id="5" creationId="{869384F7-F326-212A-55E7-F03BD878BB12}"/>
          </ac:picMkLst>
        </pc:picChg>
      </pc:sldChg>
      <pc:sldChg chg="add del">
        <pc:chgData name="Jorinde Laarhoven" userId="40e139e6-1b24-47ff-9631-c2042e4fbfc6" providerId="ADAL" clId="{EF40CDA2-A985-40F0-B7E9-E81CD79614D5}" dt="2025-08-10T10:35:47.907" v="905" actId="47"/>
        <pc:sldMkLst>
          <pc:docMk/>
          <pc:sldMk cId="1931775902" sldId="303"/>
        </pc:sldMkLst>
      </pc:sldChg>
      <pc:sldChg chg="modSp add mod modAnim">
        <pc:chgData name="Jorinde Laarhoven" userId="40e139e6-1b24-47ff-9631-c2042e4fbfc6" providerId="ADAL" clId="{EF40CDA2-A985-40F0-B7E9-E81CD79614D5}" dt="2025-08-10T10:54:17.719" v="1278"/>
        <pc:sldMkLst>
          <pc:docMk/>
          <pc:sldMk cId="3529861732" sldId="303"/>
        </pc:sldMkLst>
        <pc:spChg chg="mod">
          <ac:chgData name="Jorinde Laarhoven" userId="40e139e6-1b24-47ff-9631-c2042e4fbfc6" providerId="ADAL" clId="{EF40CDA2-A985-40F0-B7E9-E81CD79614D5}" dt="2025-08-10T10:54:10.683" v="1276" actId="6549"/>
          <ac:spMkLst>
            <pc:docMk/>
            <pc:sldMk cId="3529861732" sldId="303"/>
            <ac:spMk id="3" creationId="{171BF6F2-D183-EC36-073C-A46C3116BCB8}"/>
          </ac:spMkLst>
        </pc:spChg>
        <pc:spChg chg="mod">
          <ac:chgData name="Jorinde Laarhoven" userId="40e139e6-1b24-47ff-9631-c2042e4fbfc6" providerId="ADAL" clId="{EF40CDA2-A985-40F0-B7E9-E81CD79614D5}" dt="2025-08-10T10:48:13.853" v="1235" actId="1035"/>
          <ac:spMkLst>
            <pc:docMk/>
            <pc:sldMk cId="3529861732" sldId="303"/>
            <ac:spMk id="6" creationId="{0DEFFC9A-1CC8-23FA-16D5-04FC4D4C6DFF}"/>
          </ac:spMkLst>
        </pc:spChg>
        <pc:picChg chg="mod">
          <ac:chgData name="Jorinde Laarhoven" userId="40e139e6-1b24-47ff-9631-c2042e4fbfc6" providerId="ADAL" clId="{EF40CDA2-A985-40F0-B7E9-E81CD79614D5}" dt="2025-08-10T10:48:05.919" v="1198" actId="1036"/>
          <ac:picMkLst>
            <pc:docMk/>
            <pc:sldMk cId="3529861732" sldId="303"/>
            <ac:picMk id="5" creationId="{42036108-4B03-97AC-20B4-5E5FEA463CDF}"/>
          </ac:picMkLst>
        </pc:picChg>
      </pc:sldChg>
      <pc:sldChg chg="addSp delSp modSp add mod ord delAnim modAnim">
        <pc:chgData name="Jorinde Laarhoven" userId="40e139e6-1b24-47ff-9631-c2042e4fbfc6" providerId="ADAL" clId="{EF40CDA2-A985-40F0-B7E9-E81CD79614D5}" dt="2025-08-10T10:59:50.921" v="1394"/>
        <pc:sldMkLst>
          <pc:docMk/>
          <pc:sldMk cId="3951142556" sldId="304"/>
        </pc:sldMkLst>
        <pc:spChg chg="mod">
          <ac:chgData name="Jorinde Laarhoven" userId="40e139e6-1b24-47ff-9631-c2042e4fbfc6" providerId="ADAL" clId="{EF40CDA2-A985-40F0-B7E9-E81CD79614D5}" dt="2025-08-10T10:58:05.624" v="1389" actId="6549"/>
          <ac:spMkLst>
            <pc:docMk/>
            <pc:sldMk cId="3951142556" sldId="304"/>
            <ac:spMk id="3" creationId="{311603CB-998E-AE26-B731-F9D86C8F320A}"/>
          </ac:spMkLst>
        </pc:spChg>
        <pc:spChg chg="mod">
          <ac:chgData name="Jorinde Laarhoven" userId="40e139e6-1b24-47ff-9631-c2042e4fbfc6" providerId="ADAL" clId="{EF40CDA2-A985-40F0-B7E9-E81CD79614D5}" dt="2025-08-10T10:56:25.028" v="1339" actId="1036"/>
          <ac:spMkLst>
            <pc:docMk/>
            <pc:sldMk cId="3951142556" sldId="304"/>
            <ac:spMk id="6" creationId="{3CC9FB99-A1C6-720F-9342-D897B565C1C2}"/>
          </ac:spMkLst>
        </pc:spChg>
        <pc:picChg chg="add del mod">
          <ac:chgData name="Jorinde Laarhoven" userId="40e139e6-1b24-47ff-9631-c2042e4fbfc6" providerId="ADAL" clId="{EF40CDA2-A985-40F0-B7E9-E81CD79614D5}" dt="2025-08-10T10:56:07.966" v="1316" actId="21"/>
          <ac:picMkLst>
            <pc:docMk/>
            <pc:sldMk cId="3951142556" sldId="304"/>
            <ac:picMk id="4" creationId="{D6A848A1-1CF2-1989-603E-3E771461C716}"/>
          </ac:picMkLst>
        </pc:picChg>
        <pc:picChg chg="del">
          <ac:chgData name="Jorinde Laarhoven" userId="40e139e6-1b24-47ff-9631-c2042e4fbfc6" providerId="ADAL" clId="{EF40CDA2-A985-40F0-B7E9-E81CD79614D5}" dt="2025-08-10T10:56:09.346" v="1317" actId="478"/>
          <ac:picMkLst>
            <pc:docMk/>
            <pc:sldMk cId="3951142556" sldId="304"/>
            <ac:picMk id="5" creationId="{AE0EAF61-1E2C-7E4C-EAB1-87F250A5FE72}"/>
          </ac:picMkLst>
        </pc:picChg>
        <pc:picChg chg="add mod ord">
          <ac:chgData name="Jorinde Laarhoven" userId="40e139e6-1b24-47ff-9631-c2042e4fbfc6" providerId="ADAL" clId="{EF40CDA2-A985-40F0-B7E9-E81CD79614D5}" dt="2025-08-10T10:56:18.050" v="1321" actId="1076"/>
          <ac:picMkLst>
            <pc:docMk/>
            <pc:sldMk cId="3951142556" sldId="304"/>
            <ac:picMk id="7" creationId="{D6A848A1-1CF2-1989-603E-3E771461C716}"/>
          </ac:picMkLst>
        </pc:picChg>
      </pc:sldChg>
    </pc:docChg>
  </pc:docChgLst>
  <pc:docChgLst>
    <pc:chgData name="Tinde  Ooms" userId="b9602e36-f350-448d-9194-ee3147b22f7c" providerId="ADAL" clId="{E9B2BF72-F330-4E70-949F-BB6644F12C67}"/>
    <pc:docChg chg="custSel addSld delSld modSld">
      <pc:chgData name="Tinde  Ooms" userId="b9602e36-f350-448d-9194-ee3147b22f7c" providerId="ADAL" clId="{E9B2BF72-F330-4E70-949F-BB6644F12C67}" dt="2025-04-03T13:49:41.780" v="377"/>
      <pc:docMkLst>
        <pc:docMk/>
      </pc:docMkLst>
      <pc:sldChg chg="addSp delSp modSp mod modAnim">
        <pc:chgData name="Tinde  Ooms" userId="b9602e36-f350-448d-9194-ee3147b22f7c" providerId="ADAL" clId="{E9B2BF72-F330-4E70-949F-BB6644F12C67}" dt="2025-04-03T13:04:32.409" v="333" actId="1076"/>
        <pc:sldMkLst>
          <pc:docMk/>
          <pc:sldMk cId="3063764060" sldId="284"/>
        </pc:sldMkLst>
      </pc:sldChg>
      <pc:sldChg chg="del">
        <pc:chgData name="Tinde  Ooms" userId="b9602e36-f350-448d-9194-ee3147b22f7c" providerId="ADAL" clId="{E9B2BF72-F330-4E70-949F-BB6644F12C67}" dt="2025-04-03T12:54:52.083" v="307" actId="47"/>
        <pc:sldMkLst>
          <pc:docMk/>
          <pc:sldMk cId="1888878341" sldId="287"/>
        </pc:sldMkLst>
      </pc:sldChg>
      <pc:sldChg chg="del">
        <pc:chgData name="Tinde  Ooms" userId="b9602e36-f350-448d-9194-ee3147b22f7c" providerId="ADAL" clId="{E9B2BF72-F330-4E70-949F-BB6644F12C67}" dt="2025-04-03T12:54:55.277" v="308" actId="47"/>
        <pc:sldMkLst>
          <pc:docMk/>
          <pc:sldMk cId="2587654062" sldId="288"/>
        </pc:sldMkLst>
      </pc:sldChg>
      <pc:sldChg chg="addSp delSp modSp mod modAnim">
        <pc:chgData name="Tinde  Ooms" userId="b9602e36-f350-448d-9194-ee3147b22f7c" providerId="ADAL" clId="{E9B2BF72-F330-4E70-949F-BB6644F12C67}" dt="2025-04-03T13:48:36.335" v="371"/>
        <pc:sldMkLst>
          <pc:docMk/>
          <pc:sldMk cId="1171829132" sldId="292"/>
        </pc:sldMkLst>
      </pc:sldChg>
      <pc:sldChg chg="addSp delSp modSp mod delAnim modAnim">
        <pc:chgData name="Tinde  Ooms" userId="b9602e36-f350-448d-9194-ee3147b22f7c" providerId="ADAL" clId="{E9B2BF72-F330-4E70-949F-BB6644F12C67}" dt="2025-04-03T13:49:17.587" v="373"/>
        <pc:sldMkLst>
          <pc:docMk/>
          <pc:sldMk cId="2985962014" sldId="293"/>
        </pc:sldMkLst>
      </pc:sldChg>
      <pc:sldChg chg="addSp delSp modSp add mod delAnim modAnim">
        <pc:chgData name="Tinde  Ooms" userId="b9602e36-f350-448d-9194-ee3147b22f7c" providerId="ADAL" clId="{E9B2BF72-F330-4E70-949F-BB6644F12C67}" dt="2025-04-03T13:49:32.437" v="375"/>
        <pc:sldMkLst>
          <pc:docMk/>
          <pc:sldMk cId="2386116370" sldId="294"/>
        </pc:sldMkLst>
      </pc:sldChg>
      <pc:sldChg chg="addSp delSp modSp add mod modAnim">
        <pc:chgData name="Tinde  Ooms" userId="b9602e36-f350-448d-9194-ee3147b22f7c" providerId="ADAL" clId="{E9B2BF72-F330-4E70-949F-BB6644F12C67}" dt="2025-04-03T13:49:41.780" v="377"/>
        <pc:sldMkLst>
          <pc:docMk/>
          <pc:sldMk cId="2599087442" sldId="295"/>
        </pc:sldMkLst>
      </pc:sldChg>
      <pc:sldChg chg="add">
        <pc:chgData name="Tinde  Ooms" userId="b9602e36-f350-448d-9194-ee3147b22f7c" providerId="ADAL" clId="{E9B2BF72-F330-4E70-949F-BB6644F12C67}" dt="2025-04-03T13:38:40.258" v="355"/>
        <pc:sldMkLst>
          <pc:docMk/>
          <pc:sldMk cId="800052735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82468A-F8DF-4E9A-98A9-7A4A4C22BA05}" type="datetime1">
              <a:rPr lang="nl-NL" smtClean="0"/>
              <a:t>10-8-2025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01C9C1-8869-4164-9103-760A82EA1CDD}" type="datetime1">
              <a:rPr lang="nl-NL" smtClean="0"/>
              <a:t>10-8-2025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Menselijk gezicht, persoon, Leren&#10;&#10;Automatisch gegenereerde beschrijving">
            <a:extLst>
              <a:ext uri="{FF2B5EF4-FFF2-40B4-BE49-F238E27FC236}">
                <a16:creationId xmlns:a16="http://schemas.microsoft.com/office/drawing/2014/main" id="{1FBABC42-F32E-8192-D986-DC3815F44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" y="-639419"/>
            <a:ext cx="12172144" cy="812358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35D3829-89EB-A0F1-4C75-DEBBB227B7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513" y="-397564"/>
            <a:ext cx="12364278" cy="7812156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4817E0-6CC4-28B5-B4BB-B00372B70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9B6E4C-BECC-31BB-B3E4-16BE34CEA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D62F04B-1F09-E770-5054-65504CE694A2}"/>
              </a:ext>
            </a:extLst>
          </p:cNvPr>
          <p:cNvSpPr/>
          <p:nvPr userDrawn="1"/>
        </p:nvSpPr>
        <p:spPr>
          <a:xfrm>
            <a:off x="-72909" y="5735637"/>
            <a:ext cx="12264909" cy="1122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B45EE46-FDAF-E2A1-6D6E-4251C15215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5399" y="5890796"/>
            <a:ext cx="2969315" cy="7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964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432C5-F3B6-72CD-14B9-5FE85123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207D97-5A2C-AB9A-ECA4-587471D14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DC8771-3433-135C-6256-4489843D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1882B2-407B-754D-E8F7-BD5931FD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10-8-2025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76BAC3-1EB6-E61F-2790-F2EA71E1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8EA132-8F9E-5C1C-5B27-4F449086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41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8C323-CBEF-3C1F-B197-A42A0B5B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46DDE4-012B-C675-C130-014265AA5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658F80-28BE-6BAB-DAC0-5A32BAA4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10-8-2025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747A4E-1BBA-AC5F-EE48-16DDD170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C1D4F8-E564-6040-C16F-7C42DE08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7864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1BCEC39-9E9A-B1CF-503D-BDA1FDBFD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88786A-8136-5330-6E1F-D66C83A8B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4B845B-AF77-477F-58B0-EC1BFA00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10-8-2025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63E276-3B4A-3440-33BA-BFC07A2B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6A123B-86F5-84A2-0E45-35F73765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322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E74DA-7F0A-15CB-02A3-67AAA731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896"/>
            <a:ext cx="10515600" cy="5170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DEADA-A888-1DF5-9659-AFDA71F2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44605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2AE340-4257-1042-8B03-3DAE2ECA573D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6722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E74DA-7F0A-15CB-02A3-67AAA731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582" y="255590"/>
            <a:ext cx="589721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DEADA-A888-1DF5-9659-AFDA71F2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582" y="1825625"/>
            <a:ext cx="5897217" cy="4165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2AE340-4257-1042-8B03-3DAE2ECA573D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97C1A881-6456-B5E1-9159-70EAE68830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08713" cy="6858000"/>
          </a:xfrm>
        </p:spPr>
        <p:txBody>
          <a:bodyPr/>
          <a:lstStyle>
            <a:lvl1pPr>
              <a:defRPr lang="nl-NL" dirty="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5703543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81E6069-83B4-52E9-2112-3168FFA660E8}"/>
              </a:ext>
            </a:extLst>
          </p:cNvPr>
          <p:cNvSpPr/>
          <p:nvPr userDrawn="1"/>
        </p:nvSpPr>
        <p:spPr>
          <a:xfrm>
            <a:off x="831850" y="1709738"/>
            <a:ext cx="10528300" cy="4379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553FB3-0713-EBEE-832B-CB0AA949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1908313"/>
            <a:ext cx="9988826" cy="214685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90BDE1-DF7C-16A2-EBC0-A2A64E1F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304" y="4253740"/>
            <a:ext cx="9988826" cy="1569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Afbeelding 7" descr="Afbeelding met symbool, Symmetrie, geel, lijn&#10;&#10;Automatisch gegenereerde beschrijving">
            <a:extLst>
              <a:ext uri="{FF2B5EF4-FFF2-40B4-BE49-F238E27FC236}">
                <a16:creationId xmlns:a16="http://schemas.microsoft.com/office/drawing/2014/main" id="{38636C3F-B6A4-7B85-379A-8935E983B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08" y="1210462"/>
            <a:ext cx="998551" cy="9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880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E1157A9D-855B-A068-8E40-D42FCB05487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66DD9B-19B2-67E1-DF9F-CE4BE2B6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65" y="1447938"/>
            <a:ext cx="4767469" cy="76835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B71F92-1A05-FD7D-437D-88261108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495" y="1447938"/>
            <a:ext cx="507723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91224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05E40-DD3B-2CA0-3DEF-F7F4DDB6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6348"/>
            <a:ext cx="10515600" cy="446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F54BF-3364-0FDA-D96C-39A407E6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D1EDC8-868B-D8E2-A31C-0C0352850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822451-D41E-3C68-EB69-103E3273C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BB4125-7C7C-3C1F-B2A4-FD2006058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7E2310-CFF5-FD9A-D02A-23D5579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10-8-2025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0CC71D-6FB3-7607-11F9-9265E67F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66BAC4F-46F5-182B-5017-2CA57B15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E85A3D0-42AA-06D6-3A80-7E936FD2723E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67011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78B3A-480F-280E-5707-49F7BCCC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9BED69-74EF-2464-4986-208A2529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10-8-2025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E110E1-E517-3241-050F-7BA99E2A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BDAFDE-D4CD-9414-A72F-5D61AF83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5344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620957-177B-54FE-88A6-C12529E9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10-8-2025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6338BF-2E31-70E4-DC25-D6A3E971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633D49-C819-538E-A06F-45BDA6B7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688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8EA2B-A1DD-B17C-F1EF-29F9B41A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35858-F44C-8557-8B63-08A38CD0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B09061-9FD0-6170-CB8D-21346DDA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819A7E-B981-68A8-2ACB-1C9CC583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10-8-2025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100545-999D-5BAE-3885-F825A927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981A79-9CF8-0A4F-5FE0-9C54807D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866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CA932BC-4ED9-4EFD-D449-3F74DAD2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90"/>
            <a:ext cx="105156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057FF-20DA-3E9C-0D89-7B89BBCD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Afbeelding 11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5BE83E5E-120E-68E6-F193-C8D2964553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45" y="6137207"/>
            <a:ext cx="2143726" cy="5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>
            <a:extLst>
              <a:ext uri="{FF2B5EF4-FFF2-40B4-BE49-F238E27FC236}">
                <a16:creationId xmlns:a16="http://schemas.microsoft.com/office/drawing/2014/main" id="{2E0E15AF-4ECD-367B-B98E-86EF1FEA6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1F Vergelijkingen</a:t>
            </a:r>
          </a:p>
        </p:txBody>
      </p:sp>
      <p:sp>
        <p:nvSpPr>
          <p:cNvPr id="2" name="Subtitel 2">
            <a:extLst>
              <a:ext uri="{FF2B5EF4-FFF2-40B4-BE49-F238E27FC236}">
                <a16:creationId xmlns:a16="http://schemas.microsoft.com/office/drawing/2014/main" id="{6FF14D47-F133-A24F-7BFF-607CDDF12804}"/>
              </a:ext>
            </a:extLst>
          </p:cNvPr>
          <p:cNvSpPr txBox="1">
            <a:spLocks/>
          </p:cNvSpPr>
          <p:nvPr/>
        </p:nvSpPr>
        <p:spPr>
          <a:xfrm>
            <a:off x="310083" y="6014720"/>
            <a:ext cx="3835197" cy="582316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Kees Hooyman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St. Bonifatiuscollege Utrecht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A06617-0B63-E09A-FBF5-78C941CCB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Vakoverstijgend Rekenen</a:t>
            </a:r>
          </a:p>
        </p:txBody>
      </p:sp>
    </p:spTree>
    <p:extLst>
      <p:ext uri="{BB962C8B-B14F-4D97-AF65-F5344CB8AC3E}">
        <p14:creationId xmlns:p14="http://schemas.microsoft.com/office/powerpoint/2010/main" val="249909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360623-85CA-51EE-7CB7-1AC4B5CD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Eenvoudige vergelijkingen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5">
                <a:extLst>
                  <a:ext uri="{FF2B5EF4-FFF2-40B4-BE49-F238E27FC236}">
                    <a16:creationId xmlns:a16="http://schemas.microsoft.com/office/drawing/2014/main" id="{C13BDF9C-6100-E8B3-AA03-6DBBC40B3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/>
                  <a:t>De som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nl-N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.?.  =</m:t>
                    </m:r>
                  </m:oMath>
                </a14:m>
                <a:r>
                  <a:rPr lang="nl-NL" b="1" dirty="0"/>
                  <a:t> 78 </a:t>
                </a:r>
                <a:r>
                  <a:rPr lang="nl-NL" dirty="0"/>
                  <a:t>noem je een vergelijking.</a:t>
                </a:r>
              </a:p>
              <a:p>
                <a:r>
                  <a:rPr lang="nl-NL" dirty="0"/>
                  <a:t>Dan moet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nl-N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.?. </m:t>
                    </m:r>
                  </m:oMath>
                </a14:m>
                <a:r>
                  <a:rPr lang="nl-NL" b="1" dirty="0"/>
                  <a:t> </a:t>
                </a:r>
                <a:r>
                  <a:rPr lang="nl-NL" dirty="0"/>
                  <a:t>gelijk zijn aan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𝟕𝟖</m:t>
                    </m:r>
                  </m:oMath>
                </a14:m>
                <a:r>
                  <a:rPr lang="nl-NL" dirty="0"/>
                  <a:t>.</a:t>
                </a:r>
              </a:p>
              <a:p>
                <a:r>
                  <a:rPr lang="nl-NL" dirty="0"/>
                  <a:t>Dat los je op met een voorbeeld.</a:t>
                </a:r>
              </a:p>
              <a:p>
                <a:r>
                  <a:rPr lang="nl-NL" dirty="0"/>
                  <a:t>Bij vermenigvuldigen gebruik je: </a:t>
                </a:r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Bij delen gebruik je: </a:t>
                </a:r>
              </a:p>
              <a:p>
                <a:endParaRPr lang="nl-NL" dirty="0"/>
              </a:p>
              <a:p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6" name="Tijdelijke aanduiding voor inhoud 5">
                <a:extLst>
                  <a:ext uri="{FF2B5EF4-FFF2-40B4-BE49-F238E27FC236}">
                    <a16:creationId xmlns:a16="http://schemas.microsoft.com/office/drawing/2014/main" id="{C13BDF9C-6100-E8B3-AA03-6DBBC40B3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fbeelding 9" descr="Afbeelding met Lettertype, klok, schermopname, Graphics&#10;&#10;Door AI gegenereerde inhoud is mogelijk onjuist.">
            <a:extLst>
              <a:ext uri="{FF2B5EF4-FFF2-40B4-BE49-F238E27FC236}">
                <a16:creationId xmlns:a16="http://schemas.microsoft.com/office/drawing/2014/main" id="{33FD3DAB-A7DD-5C82-F5D7-CB72E3EE4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37447" r="22670" b="36907"/>
          <a:stretch/>
        </p:blipFill>
        <p:spPr>
          <a:xfrm>
            <a:off x="994012" y="3651407"/>
            <a:ext cx="2886083" cy="74692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568FE9-1A0A-82E6-7BC8-D0A5BC158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36796" r="24461" b="38758"/>
          <a:stretch/>
        </p:blipFill>
        <p:spPr bwMode="auto">
          <a:xfrm>
            <a:off x="994012" y="5071557"/>
            <a:ext cx="2787589" cy="7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A68D-DBCD-1869-A099-E4D25DA5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F41FF-FBEF-4D48-9DC7-F88445F4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380DF2C-F2A7-6795-DECC-7146D6183B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630"/>
                <a:ext cx="10685106" cy="465556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nl-NL" sz="2600" dirty="0"/>
                  <a:t>Bereken het getal op de stippeltjes: </a:t>
                </a:r>
                <a14:m>
                  <m:oMath xmlns:m="http://schemas.openxmlformats.org/officeDocument/2006/math">
                    <m:r>
                      <a:rPr lang="nl-NL" sz="2600" b="1" i="1"/>
                      <m:t>𝟏𝟑</m:t>
                    </m:r>
                    <m:r>
                      <a:rPr lang="nl-NL" sz="2600" b="1" i="1">
                        <a:ea typeface="Cambria Math" panose="02040503050406030204" pitchFamily="18" charset="0"/>
                      </a:rPr>
                      <m:t>× .?.  =</m:t>
                    </m:r>
                    <m:r>
                      <a:rPr lang="nl-NL" sz="2600" b="1" i="1">
                        <a:ea typeface="Cambria Math" panose="02040503050406030204" pitchFamily="18" charset="0"/>
                      </a:rPr>
                      <m:t>𝟕𝟖</m:t>
                    </m:r>
                  </m:oMath>
                </a14:m>
                <a:endParaRPr lang="nl-NL" sz="2600" b="1" dirty="0"/>
              </a:p>
              <a:p>
                <a:endParaRPr lang="nl-NL" sz="2600" b="1" dirty="0"/>
              </a:p>
              <a:p>
                <a:r>
                  <a:rPr lang="nl-NL" sz="2600" b="1" dirty="0"/>
                  <a:t>Stap 1: </a:t>
                </a:r>
                <a:r>
                  <a:rPr lang="nl-NL" sz="2600" dirty="0"/>
                  <a:t>Schrijf het juiste getallenvoorbeeld op.</a:t>
                </a:r>
                <a:br>
                  <a:rPr lang="nl-NL" sz="2600" dirty="0"/>
                </a:br>
                <a:r>
                  <a:rPr lang="nl-NL" sz="2600" dirty="0"/>
                  <a:t>		</a:t>
                </a:r>
              </a:p>
              <a:p>
                <a:endParaRPr lang="nl-NL" sz="2600" b="1" dirty="0"/>
              </a:p>
              <a:p>
                <a:endParaRPr lang="nl-NL" sz="2600" b="1" dirty="0"/>
              </a:p>
              <a:p>
                <a:r>
                  <a:rPr lang="nl-NL" sz="2600" b="1" dirty="0"/>
                  <a:t>Stap 2: </a:t>
                </a:r>
                <a:r>
                  <a:rPr lang="nl-NL" sz="2600" dirty="0"/>
                  <a:t>Leg je vinger in het voorbeeld op het gevraagde getal. Dat is hier de 2. En 2 is gelijk aan </a:t>
                </a:r>
                <a14:m>
                  <m:oMath xmlns:m="http://schemas.openxmlformats.org/officeDocument/2006/math">
                    <m:r>
                      <a:rPr lang="nl-NL" sz="2600" b="0" i="1" smtClean="0"/>
                      <m:t>6</m:t>
                    </m:r>
                    <m:r>
                      <a:rPr lang="nl-NL" sz="2600" b="0" i="1" smtClean="0">
                        <a:ea typeface="Cambria Math" panose="02040503050406030204" pitchFamily="18" charset="0"/>
                      </a:rPr>
                      <m:t>÷3.</m:t>
                    </m:r>
                  </m:oMath>
                </a14:m>
                <a:endParaRPr lang="nl-NL" sz="2600" b="0" dirty="0">
                  <a:ea typeface="Cambria Math" panose="02040503050406030204" pitchFamily="18" charset="0"/>
                </a:endParaRPr>
              </a:p>
              <a:p>
                <a:r>
                  <a:rPr lang="nl-NL" sz="2600" b="1" dirty="0"/>
                  <a:t>Stap 3: </a:t>
                </a:r>
                <a:r>
                  <a:rPr lang="nl-NL" sz="2600" dirty="0"/>
                  <a:t>Doe dit ook bij 78 en 13. Dan krijg je: </a:t>
                </a:r>
              </a:p>
              <a:p>
                <a:pPr marL="0" indent="0" algn="ctr">
                  <a:buNone/>
                </a:pPr>
                <a:r>
                  <a:rPr lang="nl-NL" sz="2600" dirty="0"/>
                  <a:t> </a:t>
                </a:r>
                <a14:m>
                  <m:oMath xmlns:m="http://schemas.openxmlformats.org/officeDocument/2006/math">
                    <m:r>
                      <a:rPr lang="nl-NL" sz="2600" b="0" i="0" smtClean="0"/>
                      <m:t>.</m:t>
                    </m:r>
                    <m:r>
                      <a:rPr lang="nl-NL" sz="2600" b="0" i="1" smtClean="0"/>
                      <m:t>?. =78</m:t>
                    </m:r>
                    <m:r>
                      <a:rPr lang="nl-NL" sz="2600" b="0" i="1" smtClean="0">
                        <a:ea typeface="Cambria Math" panose="02040503050406030204" pitchFamily="18" charset="0"/>
                      </a:rPr>
                      <m:t>÷13</m:t>
                    </m:r>
                  </m:oMath>
                </a14:m>
                <a:endParaRPr lang="nl-NL" sz="2600" dirty="0"/>
              </a:p>
              <a:p>
                <a:r>
                  <a:rPr lang="nl-NL" sz="2600" b="1" dirty="0"/>
                  <a:t>Stap 4: </a:t>
                </a:r>
                <a:r>
                  <a:rPr lang="nl-NL" sz="2600" dirty="0"/>
                  <a:t>Reken dit uit: </a:t>
                </a:r>
                <a:endParaRPr lang="nl-NL" sz="26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i="1" dirty="0" smtClean="0"/>
                        <m:t>7</m:t>
                      </m:r>
                      <m:r>
                        <a:rPr lang="nl-NL" sz="2600" b="0" i="1" dirty="0" smtClean="0"/>
                        <m:t>8</m:t>
                      </m:r>
                      <m:r>
                        <a:rPr lang="nl-NL" sz="2600" i="1">
                          <a:ea typeface="Cambria Math" panose="02040503050406030204" pitchFamily="18" charset="0"/>
                        </a:rPr>
                        <m:t>÷1</m:t>
                      </m:r>
                      <m:r>
                        <a:rPr lang="nl-NL" sz="2600" b="0" i="1" smtClean="0"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nl-NL" sz="2600" i="1"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600" b="0" i="1" smtClean="0"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nl-NL" sz="2600" dirty="0"/>
              </a:p>
              <a:p>
                <a:r>
                  <a:rPr lang="nl-NL" sz="2600" b="1" dirty="0"/>
                  <a:t>Dus: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b="1" i="1" dirty="0"/>
                        <m:t>𝟏</m:t>
                      </m:r>
                      <m:r>
                        <a:rPr lang="nl-NL" sz="26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nl-NL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nl-NL" sz="2600" b="1" i="1"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𝟕𝟖</m:t>
                      </m:r>
                    </m:oMath>
                  </m:oMathPara>
                </a14:m>
                <a:endParaRPr lang="nl-NL" sz="2600" b="1" dirty="0"/>
              </a:p>
              <a:p>
                <a:pPr marL="0" indent="0" algn="ctr">
                  <a:buNone/>
                </a:pPr>
                <a:endParaRPr lang="nl-NL" dirty="0"/>
              </a:p>
              <a:p>
                <a:endParaRPr lang="nl-NL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380DF2C-F2A7-6795-DECC-7146D6183B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630"/>
                <a:ext cx="10685106" cy="4655565"/>
              </a:xfrm>
              <a:blipFill>
                <a:blip r:embed="rId2"/>
                <a:stretch>
                  <a:fillRect l="-742" t="-2749" r="-8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 descr="Afbeelding met Lettertype, klok, schermopname, Graphics&#10;&#10;Door AI gegenereerde inhoud is mogelijk onjuist.">
            <a:extLst>
              <a:ext uri="{FF2B5EF4-FFF2-40B4-BE49-F238E27FC236}">
                <a16:creationId xmlns:a16="http://schemas.microsoft.com/office/drawing/2014/main" id="{89F4A640-4405-BEE5-C457-D6410C658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37447" r="22670" b="36907"/>
          <a:stretch/>
        </p:blipFill>
        <p:spPr>
          <a:xfrm>
            <a:off x="2088377" y="2740021"/>
            <a:ext cx="2886082" cy="74692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6F8777CE-D7CB-4E1A-1612-BF3D5B1002BE}"/>
              </a:ext>
            </a:extLst>
          </p:cNvPr>
          <p:cNvSpPr/>
          <p:nvPr/>
        </p:nvSpPr>
        <p:spPr>
          <a:xfrm>
            <a:off x="3189418" y="2771484"/>
            <a:ext cx="684000" cy="684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8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BF2EE-C340-4790-85FD-A9EC09BE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97150-4D34-5CCC-A1DD-86EA7032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C5F7C90-8CCC-6302-66E8-7D248A970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630"/>
                <a:ext cx="10685106" cy="468355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nl-NL" sz="2600" dirty="0"/>
                  <a:t>Bereken het getal op de stippeltjes: </a:t>
                </a:r>
                <a14:m>
                  <m:oMath xmlns:m="http://schemas.openxmlformats.org/officeDocument/2006/math">
                    <m:r>
                      <a:rPr lang="nl-NL" sz="2600" b="1" i="1" smtClean="0"/>
                      <m:t>.?.  </m:t>
                    </m:r>
                    <m:r>
                      <a:rPr lang="nl-NL" sz="2600" b="1" i="1">
                        <a:ea typeface="Cambria Math" panose="02040503050406030204" pitchFamily="18" charset="0"/>
                      </a:rPr>
                      <m:t>÷</m:t>
                    </m:r>
                    <m:r>
                      <a:rPr lang="nl-NL" sz="2600" b="1" i="1" smtClean="0">
                        <a:ea typeface="Cambria Math" panose="02040503050406030204" pitchFamily="18" charset="0"/>
                      </a:rPr>
                      <m:t>𝟏𝟒</m:t>
                    </m:r>
                    <m:r>
                      <a:rPr lang="nl-NL" sz="2600" b="1" i="1"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600" b="1" i="1" smtClean="0"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endParaRPr lang="nl-NL" sz="2600" b="1" dirty="0"/>
              </a:p>
              <a:p>
                <a:endParaRPr lang="nl-NL" sz="2600" b="1" dirty="0"/>
              </a:p>
              <a:p>
                <a:r>
                  <a:rPr lang="nl-NL" sz="2600" b="1" dirty="0"/>
                  <a:t>Stap 1: </a:t>
                </a:r>
                <a:r>
                  <a:rPr lang="nl-NL" sz="2600" dirty="0"/>
                  <a:t>Schrijf het juiste getallenvoorbeeld op.</a:t>
                </a:r>
                <a:br>
                  <a:rPr lang="nl-NL" sz="2600" dirty="0"/>
                </a:br>
                <a:r>
                  <a:rPr lang="nl-NL" sz="2600" dirty="0"/>
                  <a:t>		</a:t>
                </a:r>
              </a:p>
              <a:p>
                <a:endParaRPr lang="nl-NL" sz="2600" b="1" dirty="0"/>
              </a:p>
              <a:p>
                <a:endParaRPr lang="nl-NL" sz="2600" b="1" dirty="0"/>
              </a:p>
              <a:p>
                <a:r>
                  <a:rPr lang="nl-NL" sz="2600" b="1" dirty="0"/>
                  <a:t>Stap 2: </a:t>
                </a:r>
                <a:r>
                  <a:rPr lang="nl-NL" sz="2600" dirty="0"/>
                  <a:t>Leg je vinger in het voorbeeld op het gevraagde getal. Dat is hier de 6.</a:t>
                </a:r>
                <a:br>
                  <a:rPr lang="nl-NL" sz="2600" dirty="0"/>
                </a:br>
                <a:r>
                  <a:rPr lang="nl-NL" sz="2600" dirty="0"/>
                  <a:t>En 6 is gelijk aan </a:t>
                </a:r>
                <a14:m>
                  <m:oMath xmlns:m="http://schemas.openxmlformats.org/officeDocument/2006/math">
                    <m:r>
                      <a:rPr lang="nl-NL" sz="2600" b="0" i="1" smtClean="0"/>
                      <m:t>2 </m:t>
                    </m:r>
                    <m:r>
                      <a:rPr lang="nl-NL" sz="2600" b="0" i="1" smtClean="0">
                        <a:ea typeface="Cambria Math" panose="02040503050406030204" pitchFamily="18" charset="0"/>
                      </a:rPr>
                      <m:t>×3.</m:t>
                    </m:r>
                  </m:oMath>
                </a14:m>
                <a:endParaRPr lang="nl-NL" sz="2600" b="0" dirty="0">
                  <a:ea typeface="Cambria Math" panose="02040503050406030204" pitchFamily="18" charset="0"/>
                </a:endParaRPr>
              </a:p>
              <a:p>
                <a:r>
                  <a:rPr lang="nl-NL" sz="2600" b="1" dirty="0"/>
                  <a:t>Stap 3: </a:t>
                </a:r>
                <a:r>
                  <a:rPr lang="nl-NL" sz="2600" dirty="0"/>
                  <a:t>Doe dit ook bij 14 en 8. Dan krijg je: </a:t>
                </a:r>
              </a:p>
              <a:p>
                <a:pPr marL="0" indent="0" algn="ctr">
                  <a:buNone/>
                </a:pPr>
                <a:r>
                  <a:rPr lang="nl-NL" sz="2600" dirty="0"/>
                  <a:t> </a:t>
                </a:r>
                <a14:m>
                  <m:oMath xmlns:m="http://schemas.openxmlformats.org/officeDocument/2006/math">
                    <m:r>
                      <a:rPr lang="nl-NL" sz="2600" b="0" i="0" smtClean="0"/>
                      <m:t>.</m:t>
                    </m:r>
                    <m:r>
                      <a:rPr lang="nl-NL" sz="2600" b="0" i="1" smtClean="0"/>
                      <m:t>?.  =14</m:t>
                    </m:r>
                    <m:r>
                      <a:rPr lang="nl-NL" sz="2600" i="1">
                        <a:ea typeface="Cambria Math" panose="02040503050406030204" pitchFamily="18" charset="0"/>
                      </a:rPr>
                      <m:t>×</m:t>
                    </m:r>
                    <m:r>
                      <a:rPr lang="nl-NL" sz="2600" b="0" i="1" smtClean="0"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nl-NL" sz="2600" dirty="0"/>
              </a:p>
              <a:p>
                <a:r>
                  <a:rPr lang="nl-NL" sz="2600" b="1" dirty="0"/>
                  <a:t>Stap 4: </a:t>
                </a:r>
                <a:r>
                  <a:rPr lang="nl-NL" sz="2600" dirty="0"/>
                  <a:t>Reken dit uit: </a:t>
                </a:r>
                <a:endParaRPr lang="nl-NL" sz="26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i="1" dirty="0" smtClean="0"/>
                        <m:t>1</m:t>
                      </m:r>
                      <m:r>
                        <a:rPr lang="nl-NL" sz="2600" b="0" i="1" dirty="0" smtClean="0"/>
                        <m:t>4</m:t>
                      </m:r>
                      <m:r>
                        <a:rPr lang="nl-NL" sz="2600" i="1"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2600" b="0" i="1" smtClean="0"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nl-NL" sz="2600" i="1"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600" b="0" i="1" smtClean="0">
                          <a:ea typeface="Cambria Math" panose="02040503050406030204" pitchFamily="18" charset="0"/>
                        </a:rPr>
                        <m:t>112</m:t>
                      </m:r>
                    </m:oMath>
                  </m:oMathPara>
                </a14:m>
                <a:endParaRPr lang="nl-NL" sz="2600" dirty="0"/>
              </a:p>
              <a:p>
                <a:r>
                  <a:rPr lang="nl-NL" sz="2600" b="1" dirty="0"/>
                  <a:t>Dus: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b="1" i="1" dirty="0" smtClean="0"/>
                        <m:t>𝟏𝟏𝟐</m:t>
                      </m:r>
                      <m:r>
                        <a:rPr lang="nl-NL" sz="2600" b="1" i="1" smtClean="0"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2600" b="1" i="1" smtClean="0"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nl-NL" sz="2600" b="1" i="1"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600" b="1" i="1" smtClean="0"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nl-NL" sz="2600" b="1" dirty="0"/>
              </a:p>
              <a:p>
                <a:endParaRPr lang="nl-NL" sz="2400" i="1" dirty="0">
                  <a:latin typeface="Cambria Math" panose="02040503050406030204" pitchFamily="18" charset="0"/>
                </a:endParaRPr>
              </a:p>
              <a:p>
                <a:endParaRPr lang="nl-NL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C5F7C90-8CCC-6302-66E8-7D248A970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630"/>
                <a:ext cx="10685106" cy="4683558"/>
              </a:xfrm>
              <a:blipFill>
                <a:blip r:embed="rId2"/>
                <a:stretch>
                  <a:fillRect l="-742" t="-2734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al 5">
            <a:extLst>
              <a:ext uri="{FF2B5EF4-FFF2-40B4-BE49-F238E27FC236}">
                <a16:creationId xmlns:a16="http://schemas.microsoft.com/office/drawing/2014/main" id="{03C69EB6-73D6-DEB9-7EF4-4BAAD485CBA4}"/>
              </a:ext>
            </a:extLst>
          </p:cNvPr>
          <p:cNvSpPr/>
          <p:nvPr/>
        </p:nvSpPr>
        <p:spPr>
          <a:xfrm>
            <a:off x="1964396" y="2652540"/>
            <a:ext cx="684000" cy="684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745D9-5F02-9D8B-3CC4-4F3A2169A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36796" r="24461" b="38758"/>
          <a:stretch/>
        </p:blipFill>
        <p:spPr bwMode="auto">
          <a:xfrm>
            <a:off x="1964396" y="2589614"/>
            <a:ext cx="2787589" cy="7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A168C-C207-8F25-3067-A1C8D474E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B1D89-8F1A-5C7A-13E7-4C80AA68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B96994A1-1AA2-4F8B-1ECD-1927966B26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630"/>
                <a:ext cx="10685106" cy="482047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nl-NL" sz="3100" dirty="0"/>
                  <a:t>Bereken het getal op de stippeltjes: </a:t>
                </a:r>
                <a14:m>
                  <m:oMath xmlns:m="http://schemas.openxmlformats.org/officeDocument/2006/math">
                    <m:r>
                      <a:rPr lang="nl-NL" sz="3100" b="1" i="1" smtClean="0"/>
                      <m:t>𝟏𝟐𝟖</m:t>
                    </m:r>
                    <m:r>
                      <a:rPr lang="nl-NL" sz="3100" b="1" i="1">
                        <a:ea typeface="Cambria Math" panose="02040503050406030204" pitchFamily="18" charset="0"/>
                      </a:rPr>
                      <m:t>÷ </m:t>
                    </m:r>
                    <m:r>
                      <a:rPr lang="nl-NL" sz="3100" b="1" i="1" smtClean="0">
                        <a:ea typeface="Cambria Math" panose="02040503050406030204" pitchFamily="18" charset="0"/>
                      </a:rPr>
                      <m:t>.?. </m:t>
                    </m:r>
                    <m:r>
                      <a:rPr lang="nl-NL" sz="3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3100" b="1" i="1"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3100" b="1" i="1" smtClean="0"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endParaRPr lang="nl-NL" sz="3100" b="1" dirty="0"/>
              </a:p>
              <a:p>
                <a:endParaRPr lang="nl-NL" sz="3100" b="1" dirty="0"/>
              </a:p>
              <a:p>
                <a:r>
                  <a:rPr lang="nl-NL" sz="3100" b="1" dirty="0"/>
                  <a:t>Stap 1: </a:t>
                </a:r>
                <a:r>
                  <a:rPr lang="nl-NL" sz="3100" dirty="0"/>
                  <a:t>Schrijf het juiste getallenvoorbeeld op.</a:t>
                </a:r>
                <a:br>
                  <a:rPr lang="nl-NL" sz="3100" dirty="0"/>
                </a:br>
                <a:r>
                  <a:rPr lang="nl-NL" sz="3100" dirty="0"/>
                  <a:t>		</a:t>
                </a:r>
              </a:p>
              <a:p>
                <a:endParaRPr lang="nl-NL" sz="3100" b="1" dirty="0"/>
              </a:p>
              <a:p>
                <a:endParaRPr lang="nl-NL" sz="3100" b="1" dirty="0"/>
              </a:p>
              <a:p>
                <a:r>
                  <a:rPr lang="nl-NL" sz="3100" b="1" dirty="0"/>
                  <a:t>Stap 2: </a:t>
                </a:r>
                <a:r>
                  <a:rPr lang="nl-NL" sz="3100" dirty="0"/>
                  <a:t>Leg je vinger in het voorbeeld op het gevraagde getal. Dat is hier de 2.</a:t>
                </a:r>
                <a:br>
                  <a:rPr lang="nl-NL" sz="3100" dirty="0"/>
                </a:br>
                <a:r>
                  <a:rPr lang="nl-NL" sz="3100" dirty="0"/>
                  <a:t>En 2 is gelijk aan </a:t>
                </a:r>
                <a14:m>
                  <m:oMath xmlns:m="http://schemas.openxmlformats.org/officeDocument/2006/math">
                    <m:r>
                      <a:rPr lang="nl-NL" sz="3100" b="0" i="0" smtClean="0"/>
                      <m:t>6</m:t>
                    </m:r>
                    <m:r>
                      <a:rPr lang="nl-NL" sz="3100" b="0" i="1" smtClean="0">
                        <a:ea typeface="Cambria Math" panose="02040503050406030204" pitchFamily="18" charset="0"/>
                      </a:rPr>
                      <m:t>÷</m:t>
                    </m:r>
                    <m:r>
                      <a:rPr lang="nl-NL" sz="3100" b="0" i="1" smtClean="0">
                        <a:ea typeface="Cambria Math" panose="02040503050406030204" pitchFamily="18" charset="0"/>
                      </a:rPr>
                      <m:t>3.</m:t>
                    </m:r>
                  </m:oMath>
                </a14:m>
                <a:endParaRPr lang="nl-NL" sz="3100" b="0" dirty="0">
                  <a:ea typeface="Cambria Math" panose="02040503050406030204" pitchFamily="18" charset="0"/>
                </a:endParaRPr>
              </a:p>
              <a:p>
                <a:r>
                  <a:rPr lang="nl-NL" sz="3100" b="1" dirty="0"/>
                  <a:t>Stap 3: </a:t>
                </a:r>
                <a:r>
                  <a:rPr lang="nl-NL" sz="3100" dirty="0"/>
                  <a:t>Doe dit ook bij 128 en 8. Dan krijg je: </a:t>
                </a:r>
              </a:p>
              <a:p>
                <a:pPr marL="0" indent="0" algn="ctr">
                  <a:buNone/>
                </a:pPr>
                <a:r>
                  <a:rPr lang="nl-NL" sz="3100" dirty="0"/>
                  <a:t> </a:t>
                </a:r>
                <a14:m>
                  <m:oMath xmlns:m="http://schemas.openxmlformats.org/officeDocument/2006/math">
                    <m:r>
                      <a:rPr lang="nl-NL" sz="3100" b="0" i="0" smtClean="0">
                        <a:latin typeface="Cambria Math" panose="02040503050406030204" pitchFamily="18" charset="0"/>
                      </a:rPr>
                      <m:t>.?.  =</m:t>
                    </m:r>
                    <m:r>
                      <a:rPr lang="nl-NL" sz="3100" b="0" i="0" smtClean="0"/>
                      <m:t>12</m:t>
                    </m:r>
                    <m:r>
                      <a:rPr lang="nl-NL" sz="3100" b="0" i="1" smtClean="0"/>
                      <m:t>8</m:t>
                    </m:r>
                    <m:r>
                      <a:rPr lang="nl-NL" sz="3100" b="0" i="1" smtClean="0">
                        <a:ea typeface="Cambria Math" panose="02040503050406030204" pitchFamily="18" charset="0"/>
                      </a:rPr>
                      <m:t>÷8</m:t>
                    </m:r>
                  </m:oMath>
                </a14:m>
                <a:endParaRPr lang="nl-NL" sz="3100" dirty="0"/>
              </a:p>
              <a:p>
                <a:r>
                  <a:rPr lang="nl-NL" sz="3100" b="1" dirty="0"/>
                  <a:t>Stap 4: </a:t>
                </a:r>
                <a:r>
                  <a:rPr lang="nl-NL" sz="3100" dirty="0"/>
                  <a:t>Reken dit uit: </a:t>
                </a:r>
                <a:endParaRPr lang="nl-NL" sz="31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100" i="1" dirty="0" smtClean="0"/>
                        <m:t>1</m:t>
                      </m:r>
                      <m:r>
                        <a:rPr lang="nl-NL" sz="3100" b="0" i="1" dirty="0" smtClean="0"/>
                        <m:t>28</m:t>
                      </m:r>
                      <m:r>
                        <a:rPr lang="nl-NL" sz="3100" i="1" smtClean="0"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100" b="0" i="1" smtClean="0"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nl-NL" sz="3100" i="1"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100" b="0" i="1" smtClean="0"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nl-NL" sz="3100" b="0" i="1" smtClean="0"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nl-NL" sz="3100" dirty="0"/>
              </a:p>
              <a:p>
                <a:r>
                  <a:rPr lang="nl-NL" sz="3100" b="1" dirty="0"/>
                  <a:t>Dus: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100" b="1" i="1" dirty="0"/>
                        <m:t>𝟏</m:t>
                      </m:r>
                      <m:r>
                        <a:rPr lang="nl-NL" sz="3100" b="1" i="1" dirty="0" smtClean="0"/>
                        <m:t>𝟐𝟖</m:t>
                      </m:r>
                      <m:r>
                        <a:rPr lang="nl-NL" sz="3100" b="1" i="1"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100" b="1" i="1"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nl-NL" sz="3100" b="1" i="1"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100" b="1" i="1"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nl-NL" sz="3100" b="1" dirty="0"/>
              </a:p>
              <a:p>
                <a:pPr marL="0" indent="0" algn="ctr">
                  <a:buNone/>
                </a:pPr>
                <a:endParaRPr lang="nl-NL" dirty="0"/>
              </a:p>
              <a:p>
                <a:endParaRPr lang="nl-NL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B96994A1-1AA2-4F8B-1ECD-1927966B26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630"/>
                <a:ext cx="10685106" cy="4820473"/>
              </a:xfrm>
              <a:blipFill>
                <a:blip r:embed="rId2"/>
                <a:stretch>
                  <a:fillRect l="-742" t="-2655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9384F7-F326-212A-55E7-F03BD878B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36796" r="24461" b="38758"/>
          <a:stretch/>
        </p:blipFill>
        <p:spPr bwMode="auto">
          <a:xfrm>
            <a:off x="1964396" y="2589614"/>
            <a:ext cx="2787589" cy="7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17AAC114-4EE5-360A-6851-AC87B2BA6AA8}"/>
              </a:ext>
            </a:extLst>
          </p:cNvPr>
          <p:cNvSpPr/>
          <p:nvPr/>
        </p:nvSpPr>
        <p:spPr>
          <a:xfrm>
            <a:off x="2953444" y="2652540"/>
            <a:ext cx="684000" cy="684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3A54-B95E-4FC3-6C2B-2A5B4EE6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54696-ED12-CA21-9F43-0A10E854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11603CB-998E-AE26-B731-F9D86C8F32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631"/>
                <a:ext cx="10685106" cy="488883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nl-NL" sz="3500" dirty="0"/>
                  <a:t>Hoeveel keer past 3 in 390?</a:t>
                </a:r>
                <a:endParaRPr lang="nl-NL" sz="3500" b="1" dirty="0"/>
              </a:p>
              <a:p>
                <a:endParaRPr lang="nl-NL" sz="3500" b="1" dirty="0"/>
              </a:p>
              <a:p>
                <a:r>
                  <a:rPr lang="nl-NL" sz="3500" b="1" dirty="0"/>
                  <a:t>Stap 1: </a:t>
                </a:r>
                <a:r>
                  <a:rPr lang="nl-NL" sz="3500" dirty="0"/>
                  <a:t>Noteer als vergelijking en schrijf het juiste getallenvoorbeeld op: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l-NL" sz="3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.?.  </m:t>
                      </m:r>
                      <m:r>
                        <a:rPr lang="nl-NL" sz="3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3500" b="0" i="0" smtClean="0">
                          <a:latin typeface="Cambria Math" panose="02040503050406030204" pitchFamily="18" charset="0"/>
                        </a:rPr>
                        <m:t>390</m:t>
                      </m:r>
                    </m:oMath>
                  </m:oMathPara>
                </a14:m>
                <a:br>
                  <a:rPr lang="nl-NL" sz="3500" dirty="0"/>
                </a:br>
                <a:r>
                  <a:rPr lang="nl-NL" sz="3500" dirty="0"/>
                  <a:t>		</a:t>
                </a:r>
              </a:p>
              <a:p>
                <a:pPr marL="0" indent="0">
                  <a:buNone/>
                </a:pPr>
                <a:endParaRPr lang="nl-NL" sz="3500" b="1" dirty="0"/>
              </a:p>
              <a:p>
                <a:r>
                  <a:rPr lang="nl-NL" sz="3500" b="1" dirty="0"/>
                  <a:t>Stap 2: </a:t>
                </a:r>
                <a:r>
                  <a:rPr lang="nl-NL" sz="3500" dirty="0"/>
                  <a:t>Leg je vinger in het voorbeeld op het gevraagde getal. Dat is hier de 2.</a:t>
                </a:r>
                <a:br>
                  <a:rPr lang="nl-NL" sz="3500" dirty="0"/>
                </a:br>
                <a:r>
                  <a:rPr lang="nl-NL" sz="3500" dirty="0"/>
                  <a:t>En 2 is gelijk aan </a:t>
                </a:r>
                <a14:m>
                  <m:oMath xmlns:m="http://schemas.openxmlformats.org/officeDocument/2006/math">
                    <m:r>
                      <a:rPr lang="nl-NL" sz="35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nl-NL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÷3.</m:t>
                    </m:r>
                  </m:oMath>
                </a14:m>
                <a:endParaRPr lang="nl-NL" sz="3500" b="0" dirty="0">
                  <a:ea typeface="Cambria Math" panose="02040503050406030204" pitchFamily="18" charset="0"/>
                </a:endParaRPr>
              </a:p>
              <a:p>
                <a:r>
                  <a:rPr lang="nl-NL" sz="3500" b="1" dirty="0"/>
                  <a:t>Stap 3: </a:t>
                </a:r>
                <a:r>
                  <a:rPr lang="nl-NL" sz="3500" dirty="0"/>
                  <a:t>Doe dit ook bij 390 en 3. Dan krijg je: </a:t>
                </a:r>
              </a:p>
              <a:p>
                <a:pPr marL="0" indent="0" algn="ctr">
                  <a:buNone/>
                </a:pPr>
                <a:r>
                  <a:rPr lang="nl-NL" sz="3500" dirty="0"/>
                  <a:t> </a:t>
                </a:r>
                <a14:m>
                  <m:oMath xmlns:m="http://schemas.openxmlformats.org/officeDocument/2006/math">
                    <m:r>
                      <a:rPr lang="nl-NL" sz="3500" b="0" i="0" smtClean="0">
                        <a:latin typeface="Cambria Math" panose="02040503050406030204" pitchFamily="18" charset="0"/>
                      </a:rPr>
                      <m:t>.?.  =</m:t>
                    </m:r>
                    <m:r>
                      <a:rPr lang="nl-NL" sz="3500" b="0" i="1" smtClean="0">
                        <a:latin typeface="Cambria Math" panose="02040503050406030204" pitchFamily="18" charset="0"/>
                      </a:rPr>
                      <m:t>39</m:t>
                    </m:r>
                    <m:r>
                      <a:rPr lang="nl-NL" sz="35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l-NL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nl-NL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nl-NL" sz="3500" dirty="0"/>
              </a:p>
              <a:p>
                <a:r>
                  <a:rPr lang="nl-NL" sz="3500" b="1" dirty="0"/>
                  <a:t>Stap 4: </a:t>
                </a:r>
                <a:r>
                  <a:rPr lang="nl-NL" sz="3500" dirty="0"/>
                  <a:t>Reken dit uit: </a:t>
                </a:r>
                <a:endParaRPr lang="nl-NL" sz="35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 b="0" i="1" dirty="0" smtClean="0">
                          <a:latin typeface="Cambria Math" panose="02040503050406030204" pitchFamily="18" charset="0"/>
                        </a:rPr>
                        <m:t>390</m:t>
                      </m:r>
                      <m:r>
                        <a:rPr lang="nl-NL" sz="3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nl-NL" sz="3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130</m:t>
                      </m:r>
                    </m:oMath>
                  </m:oMathPara>
                </a14:m>
                <a:endParaRPr lang="nl-NL" sz="3500" dirty="0"/>
              </a:p>
              <a:p>
                <a:r>
                  <a:rPr lang="nl-NL" sz="3500" b="1" dirty="0"/>
                  <a:t>Dus: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nl-NL" sz="3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3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𝟏𝟑𝟎</m:t>
                      </m:r>
                      <m:r>
                        <a:rPr lang="nl-NL" sz="35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𝟑𝟗𝟎</m:t>
                      </m:r>
                    </m:oMath>
                  </m:oMathPara>
                </a14:m>
                <a:endParaRPr lang="nl-NL" sz="3500" b="1" dirty="0"/>
              </a:p>
              <a:p>
                <a:pPr marL="0" indent="0" algn="ctr">
                  <a:buNone/>
                </a:pPr>
                <a:endParaRPr lang="nl-NL" dirty="0"/>
              </a:p>
              <a:p>
                <a:endParaRPr lang="nl-NL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11603CB-998E-AE26-B731-F9D86C8F32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631"/>
                <a:ext cx="10685106" cy="4888830"/>
              </a:xfrm>
              <a:blipFill>
                <a:blip r:embed="rId2"/>
                <a:stretch>
                  <a:fillRect l="-742" t="-2618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Lettertype, klok, schermopname, Graphics&#10;&#10;Door AI gegenereerde inhoud is mogelijk onjuist.">
            <a:extLst>
              <a:ext uri="{FF2B5EF4-FFF2-40B4-BE49-F238E27FC236}">
                <a16:creationId xmlns:a16="http://schemas.microsoft.com/office/drawing/2014/main" id="{D6A848A1-1CF2-1989-603E-3E771461C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37447" r="22670" b="36907"/>
          <a:stretch/>
        </p:blipFill>
        <p:spPr>
          <a:xfrm>
            <a:off x="4861603" y="2854219"/>
            <a:ext cx="2886082" cy="74692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3CC9FB99-A1C6-720F-9342-D897B565C1C2}"/>
              </a:ext>
            </a:extLst>
          </p:cNvPr>
          <p:cNvSpPr/>
          <p:nvPr/>
        </p:nvSpPr>
        <p:spPr>
          <a:xfrm>
            <a:off x="5948576" y="2885794"/>
            <a:ext cx="684000" cy="684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1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4BAE3-4C35-4D34-0A36-CA4B8D133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F4318-2EA4-6783-E047-2A1D25DC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71BF6F2-D183-EC36-073C-A46C3116BC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631"/>
                <a:ext cx="10685106" cy="488883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nl-NL" sz="3500" dirty="0"/>
                  <a:t>Door welk getal moet je 120 delen om 15 te krijgen?</a:t>
                </a:r>
                <a:endParaRPr lang="nl-NL" sz="3500" b="1" dirty="0"/>
              </a:p>
              <a:p>
                <a:endParaRPr lang="nl-NL" sz="3500" b="1" dirty="0"/>
              </a:p>
              <a:p>
                <a:r>
                  <a:rPr lang="nl-NL" sz="3500" b="1" dirty="0"/>
                  <a:t>Stap 1: </a:t>
                </a:r>
                <a:r>
                  <a:rPr lang="nl-NL" sz="3500" dirty="0"/>
                  <a:t>Noteer als vergelijking en schrijf het juiste getallenvoorbeeld op: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/>
                        <m:t>12</m:t>
                      </m:r>
                      <m:r>
                        <a:rPr lang="nl-NL" sz="3500" b="0" i="1" smtClean="0"/>
                        <m:t>0</m:t>
                      </m:r>
                      <m:r>
                        <a:rPr lang="nl-NL" sz="3500" i="1"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3500" b="0" i="1" smtClean="0">
                          <a:ea typeface="Cambria Math" panose="02040503050406030204" pitchFamily="18" charset="0"/>
                        </a:rPr>
                        <m:t>.?.  </m:t>
                      </m:r>
                      <m:r>
                        <a:rPr lang="nl-NL" sz="3500" i="1"/>
                        <m:t>=</m:t>
                      </m:r>
                      <m:r>
                        <a:rPr lang="nl-NL" sz="3500" b="0" i="0" smtClean="0"/>
                        <m:t>15</m:t>
                      </m:r>
                    </m:oMath>
                  </m:oMathPara>
                </a14:m>
                <a:br>
                  <a:rPr lang="nl-NL" sz="3500" dirty="0"/>
                </a:br>
                <a:r>
                  <a:rPr lang="nl-NL" sz="3500" dirty="0"/>
                  <a:t>		</a:t>
                </a:r>
              </a:p>
              <a:p>
                <a:pPr marL="0" indent="0">
                  <a:buNone/>
                </a:pPr>
                <a:endParaRPr lang="nl-NL" sz="3500" b="1" dirty="0"/>
              </a:p>
              <a:p>
                <a:r>
                  <a:rPr lang="nl-NL" sz="3500" b="1" dirty="0"/>
                  <a:t>Stap 2: </a:t>
                </a:r>
                <a:r>
                  <a:rPr lang="nl-NL" sz="3500" dirty="0"/>
                  <a:t>Leg je vinger in het voorbeeld op het gevraagde getal. Dat is hier de 2.</a:t>
                </a:r>
                <a:br>
                  <a:rPr lang="nl-NL" sz="3500" dirty="0"/>
                </a:br>
                <a:r>
                  <a:rPr lang="nl-NL" sz="3500" dirty="0"/>
                  <a:t>En 2 is gelijk aan </a:t>
                </a:r>
                <a14:m>
                  <m:oMath xmlns:m="http://schemas.openxmlformats.org/officeDocument/2006/math">
                    <m:r>
                      <a:rPr lang="nl-NL" sz="3500" b="0" i="0" smtClean="0"/>
                      <m:t>6</m:t>
                    </m:r>
                    <m:r>
                      <a:rPr lang="nl-NL" sz="3500" b="0" i="1" smtClean="0">
                        <a:ea typeface="Cambria Math" panose="02040503050406030204" pitchFamily="18" charset="0"/>
                      </a:rPr>
                      <m:t>÷3.</m:t>
                    </m:r>
                  </m:oMath>
                </a14:m>
                <a:endParaRPr lang="nl-NL" sz="3500" b="0" dirty="0">
                  <a:ea typeface="Cambria Math" panose="02040503050406030204" pitchFamily="18" charset="0"/>
                </a:endParaRPr>
              </a:p>
              <a:p>
                <a:r>
                  <a:rPr lang="nl-NL" sz="3500" b="1" dirty="0"/>
                  <a:t>Stap 3: </a:t>
                </a:r>
                <a:r>
                  <a:rPr lang="nl-NL" sz="3500" dirty="0"/>
                  <a:t>Doe dit ook bij 120 en 15. Dan krijg je: </a:t>
                </a:r>
              </a:p>
              <a:p>
                <a:pPr marL="0" indent="0" algn="ctr">
                  <a:buNone/>
                </a:pPr>
                <a:r>
                  <a:rPr lang="nl-NL" sz="3500" dirty="0"/>
                  <a:t> </a:t>
                </a:r>
                <a14:m>
                  <m:oMath xmlns:m="http://schemas.openxmlformats.org/officeDocument/2006/math">
                    <m:r>
                      <a:rPr lang="nl-NL" sz="3500" b="0" i="0" smtClean="0">
                        <a:latin typeface="Cambria Math" panose="02040503050406030204" pitchFamily="18" charset="0"/>
                      </a:rPr>
                      <m:t>.?.  =</m:t>
                    </m:r>
                    <m:r>
                      <a:rPr lang="nl-NL" sz="3500" b="0" i="0" smtClean="0"/>
                      <m:t>12</m:t>
                    </m:r>
                    <m:r>
                      <a:rPr lang="nl-NL" sz="3500" b="0" i="1" smtClean="0"/>
                      <m:t>0</m:t>
                    </m:r>
                    <m:r>
                      <a:rPr lang="nl-NL" sz="3500" b="0" i="1" smtClean="0">
                        <a:ea typeface="Cambria Math" panose="02040503050406030204" pitchFamily="18" charset="0"/>
                      </a:rPr>
                      <m:t>÷</m:t>
                    </m:r>
                    <m:r>
                      <a:rPr lang="nl-NL" sz="3500" b="0" i="1" smtClean="0"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endParaRPr lang="nl-NL" sz="3500" dirty="0"/>
              </a:p>
              <a:p>
                <a:r>
                  <a:rPr lang="nl-NL" sz="3500" b="1" dirty="0"/>
                  <a:t>Stap 4: </a:t>
                </a:r>
                <a:r>
                  <a:rPr lang="nl-NL" sz="3500" dirty="0"/>
                  <a:t>Reken dit uit: </a:t>
                </a:r>
                <a:endParaRPr lang="nl-NL" sz="35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 i="1" dirty="0" smtClean="0"/>
                        <m:t>1</m:t>
                      </m:r>
                      <m:r>
                        <a:rPr lang="nl-NL" sz="3500" b="0" i="1" dirty="0" smtClean="0"/>
                        <m:t>2</m:t>
                      </m:r>
                      <m:r>
                        <a:rPr lang="nl-NL" sz="3500" b="0" i="1" dirty="0" smtClean="0"/>
                        <m:t>0</m:t>
                      </m:r>
                      <m:r>
                        <a:rPr lang="nl-NL" sz="3500" i="1" smtClean="0"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500" b="0" i="1" smtClean="0"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nl-NL" sz="3500" i="1"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500" b="0" i="1" smtClean="0"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nl-NL" sz="3500" dirty="0"/>
              </a:p>
              <a:p>
                <a:r>
                  <a:rPr lang="nl-NL" sz="3500" b="1" dirty="0"/>
                  <a:t>Dus: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 b="1" i="1" dirty="0"/>
                        <m:t>𝟏</m:t>
                      </m:r>
                      <m:r>
                        <a:rPr lang="nl-NL" sz="3500" b="1" i="1" dirty="0" smtClean="0"/>
                        <m:t>𝟐𝟎</m:t>
                      </m:r>
                      <m:r>
                        <a:rPr lang="nl-NL" sz="3500" b="1" i="1"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500" b="1" i="1" smtClean="0"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nl-NL" sz="3500" b="1" i="1"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500" b="1" i="1" smtClean="0"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nl-NL" sz="3500" b="1" dirty="0"/>
              </a:p>
              <a:p>
                <a:pPr marL="0" indent="0" algn="ctr">
                  <a:buNone/>
                </a:pPr>
                <a:endParaRPr lang="nl-NL" dirty="0"/>
              </a:p>
              <a:p>
                <a:endParaRPr lang="nl-NL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71BF6F2-D183-EC36-073C-A46C3116BC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631"/>
                <a:ext cx="10685106" cy="4888830"/>
              </a:xfrm>
              <a:blipFill>
                <a:blip r:embed="rId2"/>
                <a:stretch>
                  <a:fillRect l="-742" t="-2618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036108-4B03-97AC-20B4-5E5FEA463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36796" r="24461" b="38758"/>
          <a:stretch/>
        </p:blipFill>
        <p:spPr bwMode="auto">
          <a:xfrm>
            <a:off x="4861603" y="2794044"/>
            <a:ext cx="2787589" cy="7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0DEFFC9A-1CC8-23FA-16D5-04FC4D4C6DFF}"/>
              </a:ext>
            </a:extLst>
          </p:cNvPr>
          <p:cNvSpPr/>
          <p:nvPr/>
        </p:nvSpPr>
        <p:spPr>
          <a:xfrm>
            <a:off x="5845935" y="2895125"/>
            <a:ext cx="684000" cy="684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8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ABA5B-AD0C-EC5E-0BC7-662E8662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2">
            <a:extLst>
              <a:ext uri="{FF2B5EF4-FFF2-40B4-BE49-F238E27FC236}">
                <a16:creationId xmlns:a16="http://schemas.microsoft.com/office/drawing/2014/main" id="{9B50ADA0-DADD-1844-FFA0-2A33A87D8AEA}"/>
              </a:ext>
            </a:extLst>
          </p:cNvPr>
          <p:cNvSpPr txBox="1">
            <a:spLocks/>
          </p:cNvSpPr>
          <p:nvPr/>
        </p:nvSpPr>
        <p:spPr>
          <a:xfrm>
            <a:off x="310083" y="6014720"/>
            <a:ext cx="3835197" cy="582316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Kees Hooyman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St. Bonifatiuscollege Utrecht</a:t>
            </a:r>
          </a:p>
        </p:txBody>
      </p:sp>
    </p:spTree>
    <p:extLst>
      <p:ext uri="{BB962C8B-B14F-4D97-AF65-F5344CB8AC3E}">
        <p14:creationId xmlns:p14="http://schemas.microsoft.com/office/powerpoint/2010/main" val="800052735"/>
      </p:ext>
    </p:extLst>
  </p:cSld>
  <p:clrMapOvr>
    <a:masterClrMapping/>
  </p:clrMapOvr>
</p:sld>
</file>

<file path=ppt/theme/theme1.xml><?xml version="1.0" encoding="utf-8"?>
<a:theme xmlns:a="http://schemas.openxmlformats.org/drawingml/2006/main" name="VOR thema">
  <a:themeElements>
    <a:clrScheme name="VOR">
      <a:dk1>
        <a:sysClr val="windowText" lastClr="000000"/>
      </a:dk1>
      <a:lt1>
        <a:sysClr val="window" lastClr="FFFFFF"/>
      </a:lt1>
      <a:dk2>
        <a:srgbClr val="0E2841"/>
      </a:dk2>
      <a:lt2>
        <a:srgbClr val="F5DBD3"/>
      </a:lt2>
      <a:accent1>
        <a:srgbClr val="00504E"/>
      </a:accent1>
      <a:accent2>
        <a:srgbClr val="F27D58"/>
      </a:accent2>
      <a:accent3>
        <a:srgbClr val="337371"/>
      </a:accent3>
      <a:accent4>
        <a:srgbClr val="97BEB8"/>
      </a:accent4>
      <a:accent5>
        <a:srgbClr val="FFC445"/>
      </a:accent5>
      <a:accent6>
        <a:srgbClr val="F2A992"/>
      </a:accent6>
      <a:hlink>
        <a:srgbClr val="467886"/>
      </a:hlink>
      <a:folHlink>
        <a:srgbClr val="96607D"/>
      </a:folHlink>
    </a:clrScheme>
    <a:fontScheme name="Aangepast 4">
      <a:majorFont>
        <a:latin typeface="Quattrocento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971246D9-66A3-4800-9C52-15A94F02ACA0}" vid="{EC6B84A9-D2F6-4CEF-BF3E-703FBAA8F7D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6BA610ACD4549992BA10722F0B422" ma:contentTypeVersion="16" ma:contentTypeDescription="Een nieuw document maken." ma:contentTypeScope="" ma:versionID="ad002a8b15b8015374326fbebf113b3e">
  <xsd:schema xmlns:xsd="http://www.w3.org/2001/XMLSchema" xmlns:xs="http://www.w3.org/2001/XMLSchema" xmlns:p="http://schemas.microsoft.com/office/2006/metadata/properties" xmlns:ns2="ac8f269f-3860-44bc-bf09-f829b81d6a92" xmlns:ns3="138b70fb-9603-41d7-bdf8-5980545ff456" targetNamespace="http://schemas.microsoft.com/office/2006/metadata/properties" ma:root="true" ma:fieldsID="966b05f86163b80bee8dd3f5b0d4a93b" ns2:_="" ns3:_="">
    <xsd:import namespace="ac8f269f-3860-44bc-bf09-f829b81d6a92"/>
    <xsd:import namespace="138b70fb-9603-41d7-bdf8-5980545ff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f269f-3860-44bc-bf09-f829b81d6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820f310e-6353-402f-ad07-65d457014d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b70fb-9603-41d7-bdf8-5980545ff45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73afca7-e522-42ff-8608-351a5d5c4939}" ma:internalName="TaxCatchAll" ma:showField="CatchAllData" ma:web="138b70fb-9603-41d7-bdf8-5980545ff4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8f269f-3860-44bc-bf09-f829b81d6a92">
      <Terms xmlns="http://schemas.microsoft.com/office/infopath/2007/PartnerControls"/>
    </lcf76f155ced4ddcb4097134ff3c332f>
    <SharedWithUsers xmlns="138b70fb-9603-41d7-bdf8-5980545ff456">
      <UserInfo>
        <DisplayName/>
        <AccountId xsi:nil="true"/>
        <AccountType/>
      </UserInfo>
    </SharedWithUsers>
    <MediaLengthInSeconds xmlns="ac8f269f-3860-44bc-bf09-f829b81d6a92" xsi:nil="true"/>
    <TaxCatchAll xmlns="138b70fb-9603-41d7-bdf8-5980545ff456" xsi:nil="true"/>
  </documentManagement>
</p:properties>
</file>

<file path=customXml/itemProps1.xml><?xml version="1.0" encoding="utf-8"?>
<ds:datastoreItem xmlns:ds="http://schemas.openxmlformats.org/officeDocument/2006/customXml" ds:itemID="{02F23DEA-80CD-487D-BADA-583B5BB061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F3721-B26B-421A-8173-F4428C0F7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8f269f-3860-44bc-bf09-f829b81d6a92"/>
    <ds:schemaRef ds:uri="138b70fb-9603-41d7-bdf8-5980545ff4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30609D-9671-4162-95B1-1F7EE62E4971}">
  <ds:schemaRefs>
    <ds:schemaRef ds:uri="http://purl.org/dc/dcmitype/"/>
    <ds:schemaRef ds:uri="ac8f269f-3860-44bc-bf09-f829b81d6a92"/>
    <ds:schemaRef ds:uri="138b70fb-9603-41d7-bdf8-5980545ff456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1F Vegelijkingen</Template>
  <TotalTime>236</TotalTime>
  <Words>507</Words>
  <Application>Microsoft Office PowerPoint</Application>
  <PresentationFormat>Breedbeeld</PresentationFormat>
  <Paragraphs>80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Noto Sans</vt:lpstr>
      <vt:lpstr>Quattrocento</vt:lpstr>
      <vt:lpstr>VOR thema</vt:lpstr>
      <vt:lpstr>Vakoverstijgend Rekenen</vt:lpstr>
      <vt:lpstr>Eenvoudige vergelijkingen</vt:lpstr>
      <vt:lpstr>Voorbeeld</vt:lpstr>
      <vt:lpstr>Voorbeeld</vt:lpstr>
      <vt:lpstr>Voorbeeld</vt:lpstr>
      <vt:lpstr>Voorbeeld</vt:lpstr>
      <vt:lpstr>Voorbeeld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Tinde  Ooms</dc:creator>
  <cp:lastModifiedBy>Jorinde Laarhoven</cp:lastModifiedBy>
  <cp:revision>1</cp:revision>
  <dcterms:created xsi:type="dcterms:W3CDTF">2025-03-27T07:51:11Z</dcterms:created>
  <dcterms:modified xsi:type="dcterms:W3CDTF">2025-08-10T10:59:57Z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0x010100EE86BA610ACD4549992BA10722F0B422</vt:lpwstr>
  </property>
  <property fmtid="{D5CDD505-2E9C-101B-9397-08002B2CF9AE}" pid="4" name="Order">
    <vt:r8>25376400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